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833EEDF-0B4F-443C-BD31-C4B8510BCD97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8BCBD5-ACDF-4B85-B765-E5C21B8D63F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Dutch Architecture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Jarrod Lawson</a:t>
            </a:r>
            <a:endParaRPr lang="en-US" dirty="0"/>
          </a:p>
        </p:txBody>
      </p:sp>
      <p:pic>
        <p:nvPicPr>
          <p:cNvPr id="4" name="Picture 3" descr="dutch hou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495800"/>
            <a:ext cx="2390775" cy="1914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Dutch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built around the 1700's</a:t>
            </a:r>
          </a:p>
          <a:p>
            <a:r>
              <a:rPr lang="en-US" dirty="0" smtClean="0"/>
              <a:t>usually located in the New York Hudson valley area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Features of Dutch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matching chimneys </a:t>
            </a:r>
          </a:p>
          <a:p>
            <a:r>
              <a:rPr lang="en-US" dirty="0" smtClean="0"/>
              <a:t>Dutch doors (top and bottom open independently</a:t>
            </a:r>
          </a:p>
          <a:p>
            <a:r>
              <a:rPr lang="en-US" dirty="0" err="1" smtClean="0"/>
              <a:t>Gambreled</a:t>
            </a:r>
            <a:r>
              <a:rPr lang="en-US" dirty="0" smtClean="0"/>
              <a:t> roofs</a:t>
            </a:r>
          </a:p>
          <a:p>
            <a:r>
              <a:rPr lang="en-US" dirty="0" smtClean="0"/>
              <a:t>2-2 1/2 stories</a:t>
            </a:r>
            <a:endParaRPr lang="en-US" dirty="0"/>
          </a:p>
        </p:txBody>
      </p:sp>
      <p:pic>
        <p:nvPicPr>
          <p:cNvPr id="5" name="Picture 4" descr="Dutch-Colonil-Hou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3657600"/>
            <a:ext cx="3600450" cy="2733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Materials of Dutch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a lot of stone or brick</a:t>
            </a:r>
          </a:p>
          <a:p>
            <a:r>
              <a:rPr lang="en-US" dirty="0" smtClean="0"/>
              <a:t>also heavy use of wood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About.com. (2013). retrieved august 6, 2013. http://architecture.about.com/od/periodsstyles/ig/House-Styles/Dutch-Colonial.htm </a:t>
            </a:r>
          </a:p>
          <a:p>
            <a:r>
              <a:rPr lang="en-US" dirty="0" err="1" smtClean="0"/>
              <a:t>expatica</a:t>
            </a:r>
            <a:r>
              <a:rPr lang="en-US" dirty="0" smtClean="0"/>
              <a:t>. (2012). retrieved august 6, 2013. http://www.expatica.com/nl/leisure/arts_culture/an-introduction-to-dutch-colonial-architecture_12867.html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</TotalTime>
  <Words>87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Dutch Architecture </vt:lpstr>
      <vt:lpstr>History of Dutch Architecture</vt:lpstr>
      <vt:lpstr>Features of Dutch Architecture</vt:lpstr>
      <vt:lpstr>Materials of Dutch Architecture</vt:lpstr>
      <vt:lpstr>Sources 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Dutch Architecture</dc:title>
  <dc:creator>jlawson</dc:creator>
  <cp:lastModifiedBy>jlawson</cp:lastModifiedBy>
  <cp:revision>2</cp:revision>
  <dcterms:created xsi:type="dcterms:W3CDTF">2013-08-13T13:50:06Z</dcterms:created>
  <dcterms:modified xsi:type="dcterms:W3CDTF">2013-08-13T14:06:04Z</dcterms:modified>
</cp:coreProperties>
</file>